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12" r:id="rId4"/>
    <p:sldId id="515" r:id="rId5"/>
    <p:sldId id="526" r:id="rId6"/>
    <p:sldId id="527" r:id="rId7"/>
    <p:sldId id="520" r:id="rId8"/>
    <p:sldId id="524" r:id="rId9"/>
    <p:sldId id="525"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1" d="100"/>
          <a:sy n="81" d="100"/>
        </p:scale>
        <p:origin x="108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068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signup?source=login"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4.png"/><Relationship Id="rId4" Type="http://schemas.openxmlformats.org/officeDocument/2006/relationships/hyperlink" Target="https://freesvg.org/simple-white-cloud-icon-vector-graphic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pngall.com/blocked-png"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72034"/>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79168" cy="2308324"/>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Understanding How to deliver Fiori Apps</a:t>
            </a:r>
          </a:p>
          <a:p>
            <a:pPr marL="742950" lvl="1" indent="-285750">
              <a:buFont typeface="Arial" panose="020B0604020202020204" pitchFamily="34" charset="0"/>
              <a:buChar char="•"/>
            </a:pPr>
            <a:r>
              <a:rPr lang="it-IT" dirty="0">
                <a:solidFill>
                  <a:srgbClr val="242424"/>
                </a:solidFill>
              </a:rPr>
              <a:t>Deploying the App to ABAP Enviornment</a:t>
            </a:r>
          </a:p>
          <a:p>
            <a:pPr marL="742950" lvl="1" indent="-285750">
              <a:buFont typeface="Arial" panose="020B0604020202020204" pitchFamily="34" charset="0"/>
              <a:buChar char="•"/>
            </a:pPr>
            <a:r>
              <a:rPr lang="it-IT" dirty="0">
                <a:solidFill>
                  <a:srgbClr val="242424"/>
                </a:solidFill>
              </a:rPr>
              <a:t>Introduciton to Fiori Launchpad</a:t>
            </a:r>
          </a:p>
          <a:p>
            <a:pPr marL="742950" lvl="1" indent="-285750">
              <a:buFont typeface="Arial" panose="020B0604020202020204" pitchFamily="34" charset="0"/>
              <a:buChar char="•"/>
            </a:pPr>
            <a:r>
              <a:rPr lang="it-IT" dirty="0">
                <a:solidFill>
                  <a:srgbClr val="242424"/>
                </a:solidFill>
              </a:rPr>
              <a:t>Why we need a Launchpad</a:t>
            </a:r>
          </a:p>
          <a:p>
            <a:pPr marL="742950" lvl="1" indent="-285750">
              <a:buFont typeface="Arial" panose="020B0604020202020204" pitchFamily="34" charset="0"/>
              <a:buChar char="•"/>
            </a:pPr>
            <a:r>
              <a:rPr lang="it-IT" dirty="0">
                <a:solidFill>
                  <a:srgbClr val="242424"/>
                </a:solidFill>
              </a:rPr>
              <a:t>How to Access Launchpad</a:t>
            </a:r>
          </a:p>
          <a:p>
            <a:pPr marL="742950" lvl="1" indent="-285750">
              <a:buFont typeface="Arial" panose="020B0604020202020204" pitchFamily="34" charset="0"/>
              <a:buChar char="•"/>
            </a:pPr>
            <a:r>
              <a:rPr lang="it-IT" dirty="0">
                <a:solidFill>
                  <a:srgbClr val="242424"/>
                </a:solidFill>
              </a:rPr>
              <a:t>Basic Terms related to Launchpad</a:t>
            </a:r>
          </a:p>
          <a:p>
            <a:pPr marL="742950" lvl="1" indent="-285750">
              <a:buFont typeface="Arial" panose="020B0604020202020204" pitchFamily="34" charset="0"/>
              <a:buChar char="•"/>
            </a:pPr>
            <a:r>
              <a:rPr lang="it-IT" dirty="0">
                <a:solidFill>
                  <a:srgbClr val="242424"/>
                </a:solidFill>
              </a:rPr>
              <a:t>Relation between Front-End Components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744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10496</TotalTime>
  <Words>1237</Words>
  <Application>Microsoft Office PowerPoint</Application>
  <PresentationFormat>Widescreen</PresentationFormat>
  <Paragraphs>163</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697</cp:revision>
  <dcterms:created xsi:type="dcterms:W3CDTF">2016-07-10T03:33:26Z</dcterms:created>
  <dcterms:modified xsi:type="dcterms:W3CDTF">2022-02-23T03:16:25Z</dcterms:modified>
</cp:coreProperties>
</file>